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Jenny : 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own names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dd745b4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dd745b4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daf29e5c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daf29e5c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daf29e5c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daf29e5c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daf29e5c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daf29e5c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e846e8d3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e846e8d3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dbfa08f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dbfa08f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daf29e5c0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daf29e5c0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daf29e5c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daf29e5c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daf29e5c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daf29e5c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Karan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dadaa301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dadaa301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Karan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daf29e5c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daf29e5c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Jenny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db9e85b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db9e85b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Jenny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daf29e5c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daf29e5c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daf29e5c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daf29e5c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e846e8d3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e846e8d3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daf29e5c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daf29e5c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 - PixyCam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Jenny - Simulator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Karan - LED Lights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Jenny - Control Program Sim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Mar - Control Program Physical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daf29e5c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daf29e5c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e846e8d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e846e8d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Jenny - Map Coloring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Karan - LED lights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JYNux53ts93d0OhgRC79JHioholdzoqh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HT91-dkDYW9ssu6cA-w06hYSSgWHGFk4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KTYSfOzxs7T10Hi-Qa-EZthkDnhB_S8o/view" TargetMode="External"/><Relationship Id="rId6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mN2hFz-5BNSU2yb025cd2HtA1cD6kEtL/view" TargetMode="External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Location via MBot Ranger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Margarita Gubanova, </a:t>
            </a:r>
            <a:r>
              <a:rPr lang="en"/>
              <a:t>Jennifer Ribeiro, </a:t>
            </a:r>
            <a:r>
              <a:rPr lang="en"/>
              <a:t>Karan Machado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2571750"/>
            <a:ext cx="2377401" cy="237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 Output - Map Coloring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850" y="1011353"/>
            <a:ext cx="5401723" cy="39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1964275" y="1491400"/>
            <a:ext cx="23568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Here you can see the labeled objects in their color and the path to follow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Academic Paper</a:t>
            </a:r>
            <a:endParaRPr sz="3200"/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375" y="1471475"/>
            <a:ext cx="3468525" cy="27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674475" y="1566325"/>
            <a:ext cx="4842900" cy="3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Improved Backtracking Algorithm for Random Tree Exploration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Creates a tree that represents the exploration path the robot should take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Path is only appended to if node is safe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Improved = go back to valuable node using shortest path rather than back tracing 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previous</a:t>
            </a: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steps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A*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Pseudo Code</a:t>
            </a:r>
            <a:endParaRPr/>
          </a:p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592675" y="1567550"/>
            <a:ext cx="5023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Modifications</a:t>
            </a:r>
            <a:r>
              <a:rPr lang="en" sz="1600"/>
              <a:t>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Our local safe region representation was by checking neighbors hit total rather than keeping a data structure stored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Most valuable not was commonly start node since we were only working with one room the start was always valuable</a:t>
            </a:r>
            <a:endParaRPr sz="1600"/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052" y="0"/>
            <a:ext cx="33369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Adaptation: What we had to Change</a:t>
            </a:r>
            <a:endParaRPr sz="3200"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987775" y="1567550"/>
            <a:ext cx="7348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Expected: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Working with Gazebo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Had to do math to get ranger’s angle in the world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Ranger’s imperfect (x,y) location in the world, also done using math and the direction in which the robot moves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Would be helpful to have side ultrasonic sensors to do wall following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Adaptation: What we had to Change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1052550" y="15910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Unexpected: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Communication between Mbot Ranger and Mac OS was harder than expected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Creating the LED plugin - very little documentation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Robot batteries do not last long which elongates testing times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Hard to map the desired object with mbot as there might be a mismatch between the hit of the ultrasonic sensor and PixyCam showing it identified the object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Robot Flying Away</a:t>
            </a:r>
            <a:endParaRPr sz="3200"/>
          </a:p>
        </p:txBody>
      </p:sp>
      <p:pic>
        <p:nvPicPr>
          <p:cNvPr id="241" name="Google Shape;241;p27" title="robot-flying-2020-11-28-195815_YbK7zQUX_lLF3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562" y="1193550"/>
            <a:ext cx="5158625" cy="38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Demo</a:t>
            </a:r>
            <a:endParaRPr sz="3200"/>
          </a:p>
        </p:txBody>
      </p:sp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987775" y="1567550"/>
            <a:ext cx="7348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Demoed</a:t>
            </a:r>
            <a:r>
              <a:rPr lang="en" sz="1600"/>
              <a:t> step by step before final demo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Labeling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</a:t>
            </a:r>
            <a:r>
              <a:rPr lang="en" sz="1600"/>
              <a:t>oving around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Labeling</a:t>
            </a:r>
            <a:r>
              <a:rPr lang="en" sz="1600"/>
              <a:t> and moving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Mapping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End result was moving, </a:t>
            </a:r>
            <a:r>
              <a:rPr lang="en" sz="1600"/>
              <a:t>labeling</a:t>
            </a:r>
            <a:r>
              <a:rPr lang="en" sz="1600"/>
              <a:t>, and mapping demo!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Demo Video</a:t>
            </a:r>
            <a:endParaRPr sz="3200"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426875" y="4570925"/>
            <a:ext cx="2867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MBot Ranger Demo</a:t>
            </a:r>
            <a:endParaRPr/>
          </a:p>
        </p:txBody>
      </p:sp>
      <p:pic>
        <p:nvPicPr>
          <p:cNvPr id="254" name="Google Shape;254;p29" title="simpleRed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687" y="325325"/>
            <a:ext cx="3330275" cy="24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6007713" y="2823038"/>
            <a:ext cx="2867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Short Video of the Sim to see labeling in action</a:t>
            </a:r>
            <a:endParaRPr/>
          </a:p>
        </p:txBody>
      </p:sp>
      <p:pic>
        <p:nvPicPr>
          <p:cNvPr id="256" name="Google Shape;256;p29" title="DemoSlideShowVersion.webm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980" y="1542750"/>
            <a:ext cx="5273198" cy="29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References</a:t>
            </a:r>
            <a:endParaRPr sz="3200"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“Improved Backtracking Algorithm for Efficient Sensor-based Random Tree Exploration”, </a:t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Haitham El-Hussieny, Samy F. M. Assal and Mohamed Abdellatif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more information: https://github.com/ribeiro-je/RoboticsFinalProject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watching!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Objective</a:t>
            </a:r>
            <a:endParaRPr sz="3200"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052550" y="1433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Robot identifies objects randomly placed throughout room  as it randomly explores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Makes a noise and flashes lights when object is found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idea behind this was to help those </a:t>
            </a:r>
            <a:r>
              <a:rPr lang="en" sz="1600"/>
              <a:t>visually</a:t>
            </a:r>
            <a:r>
              <a:rPr lang="en" sz="1600"/>
              <a:t> impaired locate objects with the aid of the robot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Label object on map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This is so later on (if time allowed) the robot could give a path to the object for the user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Never Worry Again!</a:t>
            </a:r>
            <a:endParaRPr sz="3200"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19011" l="0" r="0" t="26170"/>
          <a:stretch/>
        </p:blipFill>
        <p:spPr>
          <a:xfrm>
            <a:off x="1377700" y="1307850"/>
            <a:ext cx="6388598" cy="37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Set Up</a:t>
            </a:r>
            <a:endParaRPr sz="32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097400" y="1307850"/>
            <a:ext cx="33501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MBot ranger kit with Pixy Cam Attached</a:t>
            </a:r>
            <a:endParaRPr sz="160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000" y="2831600"/>
            <a:ext cx="1493525" cy="19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25" y="3030088"/>
            <a:ext cx="3064825" cy="180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300" y="310037"/>
            <a:ext cx="3392573" cy="452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Sim </a:t>
            </a:r>
            <a:r>
              <a:rPr lang="en" sz="3200"/>
              <a:t>Environment</a:t>
            </a:r>
            <a:endParaRPr sz="3200"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0" l="14248" r="27736" t="0"/>
          <a:stretch/>
        </p:blipFill>
        <p:spPr>
          <a:xfrm>
            <a:off x="976450" y="1376238"/>
            <a:ext cx="3859924" cy="364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975" y="657375"/>
            <a:ext cx="1315575" cy="125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574" y="3624200"/>
            <a:ext cx="963250" cy="11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7225" y="2026500"/>
            <a:ext cx="900249" cy="125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8430" y="2026500"/>
            <a:ext cx="1007333" cy="125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Apartment</a:t>
            </a:r>
            <a:endParaRPr sz="3200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500" y="1548375"/>
            <a:ext cx="3073074" cy="268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300" y="1383875"/>
            <a:ext cx="4446621" cy="33349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2665775" y="3008675"/>
            <a:ext cx="464700" cy="365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How we did It: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1052550" y="1567550"/>
            <a:ext cx="507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Connecting Pixy Cam to MBot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Control Program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Exploration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Object recognition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Beeping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Simulator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Build </a:t>
            </a:r>
            <a:r>
              <a:rPr lang="en" sz="1600"/>
              <a:t>environment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Update robot to match functionality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Led light plugin added on top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250" y="1992786"/>
            <a:ext cx="2454001" cy="20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7770825" y="2331788"/>
            <a:ext cx="6447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4" name="Google Shape;184;p19"/>
          <p:cNvCxnSpPr>
            <a:stCxn id="183" idx="2"/>
          </p:cNvCxnSpPr>
          <p:nvPr/>
        </p:nvCxnSpPr>
        <p:spPr>
          <a:xfrm flipH="1">
            <a:off x="7844775" y="2628188"/>
            <a:ext cx="248400" cy="15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19"/>
          <p:cNvSpPr txBox="1"/>
          <p:nvPr/>
        </p:nvSpPr>
        <p:spPr>
          <a:xfrm>
            <a:off x="6605850" y="2146513"/>
            <a:ext cx="10308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Camera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19"/>
          <p:cNvCxnSpPr/>
          <p:nvPr/>
        </p:nvCxnSpPr>
        <p:spPr>
          <a:xfrm flipH="1">
            <a:off x="6886225" y="2402138"/>
            <a:ext cx="248400" cy="15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Interesting</a:t>
            </a:r>
            <a:r>
              <a:rPr lang="en" sz="3200"/>
              <a:t> </a:t>
            </a:r>
            <a:r>
              <a:rPr lang="en" sz="3200"/>
              <a:t>Components</a:t>
            </a:r>
            <a:endParaRPr sz="3200"/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3895325" y="69800"/>
            <a:ext cx="5099100" cy="10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3" name="Google Shape;193;p20" title="Screen Recording 2020-11-28 at 5.50.24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100" y="1307850"/>
            <a:ext cx="3671324" cy="326440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557075" y="1452075"/>
            <a:ext cx="4522800" cy="3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Connecting the Pixy cam functionality with the robot for object detection and alert system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Alert system was cool because it could make this robot useful for those who cannot see well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Connecting the two required rj25 to Dupont wire, had to manually connect pins to PixyCam’s I/O board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get data from the PixyCam we used I2C interface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Interesting Components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678025" y="1393800"/>
            <a:ext cx="5373600" cy="3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Map Coloring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Labeling</a:t>
            </a:r>
            <a:r>
              <a:rPr lang="en" sz="1600"/>
              <a:t> locations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Spots can be red, orange, brown, blue, yellow, green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Connecting with LED colors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Color that shows up on the map is the color the LED lights up as well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When the color diminished on the map the color is made to dim on the LED.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12090" r="8939" t="0"/>
          <a:stretch/>
        </p:blipFill>
        <p:spPr>
          <a:xfrm>
            <a:off x="6051675" y="2838525"/>
            <a:ext cx="2938900" cy="19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 b="16116" l="49959" r="0" t="53691"/>
          <a:stretch/>
        </p:blipFill>
        <p:spPr>
          <a:xfrm>
            <a:off x="6875850" y="1285600"/>
            <a:ext cx="2114725" cy="15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